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D5B1C-4390-5E88-01D6-CFFB548E0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B8B0D0-1F54-72D1-7377-24BFE48993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D8AEF-6BA0-99CE-3BCE-190E4C96F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0B17-5573-46DB-90E8-CD02AAC915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5CC19-3524-D432-F5F0-BDC7D8C09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688B8-CC12-7897-EAA3-C5C6FD9E1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003-C2A7-47DF-AACB-4BD7D7CA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0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ECA4A-C8B9-A72F-E0DE-43E6AC078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2F2CA-C66C-4146-8377-2C5F3B753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8951F9-7EA5-E113-A00C-5099500D2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0B17-5573-46DB-90E8-CD02AAC915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31F28-8B65-57E8-0A8F-B08B59540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10E92-37FD-3632-6F62-4CEB2D669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003-C2A7-47DF-AACB-4BD7D7CA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1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2660D-2E0B-BD18-F6AC-B7F3FCD5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E8F03-987E-6D61-BE36-AE59B4302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763BE-41AA-330A-067F-FA2C49268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0B17-5573-46DB-90E8-CD02AAC915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7A9C6-FD10-F2E2-965E-2F8C84B86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BC7A6-917A-F323-9EB9-B7C46E5A9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003-C2A7-47DF-AACB-4BD7D7CA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99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1C505-0835-172D-4A94-C2392B802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9A0B1-DC13-EA5D-1509-B07DD058CD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2B95D5-91A0-D027-953F-922092F775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E0064A-BA7F-8024-B4B5-3D70ED63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0B17-5573-46DB-90E8-CD02AAC915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5ED66-2E04-44EF-5515-A2172DBE5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ECFFF5-AA8F-6158-02A9-A14D8DC37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003-C2A7-47DF-AACB-4BD7D7CA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0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93DBC-4E71-A3AD-EBA2-AD26D8C5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3727E-0439-867F-D32A-074BA7BD2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92CE54-5CAD-9D2E-E916-A0C6F94A1E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0C8180-0B2F-D9F5-0D5F-36AE566D44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4DA09D-845E-426F-C112-A3EEA7B698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B0976E-F826-58C7-7B72-A0C36DD81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0B17-5573-46DB-90E8-CD02AAC915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04D92A-2F7F-6CBC-EEE4-2468EC701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C18068-BB85-3E0E-0D2B-15FCBFE81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003-C2A7-47DF-AACB-4BD7D7CA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47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D8078-2E7B-0C57-311B-42DDD7D81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D12CB9-07F3-21EB-2266-76B7ACF4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0B17-5573-46DB-90E8-CD02AAC915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45452D-C9D7-7DB4-50BA-E78E50C64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2EBC59-72B2-E9C9-1A59-D32A949A1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003-C2A7-47DF-AACB-4BD7D7CA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482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74C5C8-28E5-C6E1-7129-BDDDC1CD5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0B17-5573-46DB-90E8-CD02AAC915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1E8A95-6DD4-DEED-3009-95B3DAC52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DCB50-19AD-8AF4-EF05-A186CF6EB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003-C2A7-47DF-AACB-4BD7D7CA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98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7A9AC-E4D8-2DAF-FCD1-3703A2FD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9546E-FF47-2EE1-BA21-D7091AA7A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F1F7B-DF8B-046D-DB95-0438CEFFDF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46D318-7D2D-ADF6-3815-12A116A84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0B17-5573-46DB-90E8-CD02AAC915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628F9-A9C0-C0F5-166C-0CA120230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B4BC9B-4352-0F26-3A91-4489E374D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003-C2A7-47DF-AACB-4BD7D7CA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00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7762E-E85E-7959-00A7-A72DF6FE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AF41E2-8304-E440-4D4F-A1F795325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F6927-98F7-1942-7055-EDD03D611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052134-9092-2273-F092-67A216AC5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0B17-5573-46DB-90E8-CD02AAC915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3D3D4A-77BA-FD4A-6447-88974B9B6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C19F1-6FD7-40A0-4090-A930A2275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003-C2A7-47DF-AACB-4BD7D7CA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141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4ED4A-F81B-1A7F-EFA8-A08A4E1E8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F27D5-8108-F2D0-0D3A-27282D9ED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9D7BE-85D0-7C66-42B5-6A38E7DDA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0B17-5573-46DB-90E8-CD02AAC915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308C0-F014-5524-74D1-65EB77622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DD39C-0CB4-1593-FF72-9679864A7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003-C2A7-47DF-AACB-4BD7D7CA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67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1A5A36-7B2E-703C-F78D-EB84323BDA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EBB667-FE14-7A19-0258-91BB103C58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51455-3AA6-77A1-BBDB-F69E62EB7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00B17-5573-46DB-90E8-CD02AAC915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332C1-3818-2D12-03CA-1C137A0FC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5B86F-5E1D-B811-20E5-6705975DB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5A003-C2A7-47DF-AACB-4BD7D7CA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684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C09F6A-CBA9-C446-C700-8F225223C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4E196F-501D-580C-2AEA-3480E0383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3F2790-CB14-5D11-0345-A4E658259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00B17-5573-46DB-90E8-CD02AAC915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016A4-4624-F989-1D97-6F4113538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BB9C1-C915-C30F-D346-A637CDF095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5A003-C2A7-47DF-AACB-4BD7D7CA8A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4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5ABFA3-82F6-9A43-FFA5-B2B4FFA5F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580" y="0"/>
            <a:ext cx="6808839" cy="6858000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9A0D696-0AF4-D782-ACB7-52B26DF639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325000" t="-160938" r="-325000" b="-160938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98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572"/>
    </mc:Choice>
    <mc:Fallback>
      <p:transition spd="slow" advTm="141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0561EF-3EDA-5891-983A-17AE811DB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2843" y="0"/>
            <a:ext cx="9566313" cy="685800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C8BCE40-9723-BD07-6231-60288BF145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325000" t="-160938" r="-325000" b="-160938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49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14"/>
    </mc:Choice>
    <mc:Fallback>
      <p:transition spd="slow" advTm="8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284D78-4EA8-79DE-480F-E3F8669A2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303" y="219075"/>
            <a:ext cx="8796891" cy="6099902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D532690-1896-48AD-5ECB-31FDF2246A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325000" t="-160938" r="-325000" b="-160938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87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31"/>
    </mc:Choice>
    <mc:Fallback>
      <p:transition spd="slow" advTm="9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VahidNet</dc:creator>
  <cp:lastModifiedBy>VahidNet</cp:lastModifiedBy>
  <cp:revision>2</cp:revision>
  <dcterms:created xsi:type="dcterms:W3CDTF">2026-09-15T06:52:22Z</dcterms:created>
  <dcterms:modified xsi:type="dcterms:W3CDTF">2026-09-15T06:57:56Z</dcterms:modified>
</cp:coreProperties>
</file>